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Noto Sans TC" panose="020B0604020202020204" charset="-128"/>
      <p:regular r:id="rId12"/>
    </p:embeddedFont>
    <p:embeddedFont>
      <p:font typeface="Sora Medium" panose="020B0604020202020204" charset="0"/>
      <p:regular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2683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22302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514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Астрологический бот: 12 домов 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6280190" y="314688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Уникальный инструмент для знакомства с астрологией через 12 домов.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89" y="39940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Дает доступные и интересные знания о зодиаках.</a:t>
            </a: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DAD38F-9AC2-7A16-AC8F-99BF616174A7}"/>
              </a:ext>
            </a:extLst>
          </p:cNvPr>
          <p:cNvSpPr txBox="1"/>
          <p:nvPr/>
        </p:nvSpPr>
        <p:spPr>
          <a:xfrm>
            <a:off x="10192215" y="5908212"/>
            <a:ext cx="4346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>
                <a:solidFill>
                  <a:schemeClr val="bg2"/>
                </a:solidFill>
              </a:rPr>
              <a:t>Работу выполнили: ученицы 210б группы Логинова А.</a:t>
            </a:r>
          </a:p>
          <a:p>
            <a:pPr algn="r"/>
            <a:r>
              <a:rPr lang="ru-RU" dirty="0" err="1">
                <a:solidFill>
                  <a:schemeClr val="bg2"/>
                </a:solidFill>
              </a:rPr>
              <a:t>Цыбулевская</a:t>
            </a:r>
            <a:r>
              <a:rPr lang="ru-RU" dirty="0">
                <a:solidFill>
                  <a:schemeClr val="bg2"/>
                </a:solidFill>
              </a:rPr>
              <a:t> Н.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30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Цели создания бота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2196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Образование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93919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Познакомить с астрологией через 12 домов гороскопа.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2196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Доступность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93919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Сделать знания о зодиаках интересными и понятными.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2196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448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Практичность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939195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Создать полезный инструмент для ежедневного использования.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7797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Основные функции бота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Информирует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Дает подробности по каждому знаку зодиака.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Объясняет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Уникальная интерпретация, редкая среди популярных ботов.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27659"/>
            <a:ext cx="80874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Исследование и сбор данных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16761"/>
            <a:ext cx="6351270" cy="226814"/>
          </a:xfrm>
          <a:prstGeom prst="roundRect">
            <a:avLst>
              <a:gd name="adj" fmla="val 15001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93790" y="6083737"/>
            <a:ext cx="29923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Изучение астрологии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574155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Сбор и анализ астрологических основ.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85221" y="5176599"/>
            <a:ext cx="6351389" cy="226814"/>
          </a:xfrm>
          <a:prstGeom prst="roundRect">
            <a:avLst>
              <a:gd name="adj" fmla="val 15001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485221" y="5743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Анализ рынка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485221" y="6233993"/>
            <a:ext cx="63513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Исследование существующих ботов и сервисов.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60902"/>
            <a:ext cx="81412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Проектирование логики бота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4098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4877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Структура меню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9781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Разработка удобной навигации.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54098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8194119" y="5487710"/>
            <a:ext cx="31018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Диалоговые сценарии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5978128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Проектирование взаимодействия с пользователем.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5805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Технологии разработки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Язык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Python - гибкий и мощный.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Фреймворк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Aiogram для удобства работы с Telegram API.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База данных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SQLite или PostgreSQL для надежного хранения.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341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Использованные источники информации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Книги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1090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«Астрология для начинающих» Джонно Уайт.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Темы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41090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Система 12 домов и варианты интерпретаций.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5153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Формат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00575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Краткие тексты, реальные примеры, текстовые схемы.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0877"/>
            <a:ext cx="67975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Интерфейс и UX-дизайн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98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Главное меню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Простые кнопки для навигации.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2998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337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Карточки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86810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Информация по знакам и домам.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0475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125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Мобильность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6158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Адаптация под смартфоны, минимум шагов.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2048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Результаты и дальнейшие планы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Запуск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Успешный старт и рост аудитории.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Вовлеченность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Повышение интереса к астрологии.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Планы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Дальнейшее развитие и обновления.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234</Words>
  <Application>Microsoft Office PowerPoint</Application>
  <PresentationFormat>Произвольный</PresentationFormat>
  <Paragraphs>64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Sora Medium</vt:lpstr>
      <vt:lpstr>Noto Sans TC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2</cp:revision>
  <dcterms:created xsi:type="dcterms:W3CDTF">2025-05-20T14:46:02Z</dcterms:created>
  <dcterms:modified xsi:type="dcterms:W3CDTF">2025-05-20T15:03:19Z</dcterms:modified>
</cp:coreProperties>
</file>